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95" r:id="rId5"/>
    <p:sldId id="256" r:id="rId6"/>
    <p:sldId id="258" r:id="rId7"/>
    <p:sldId id="293" r:id="rId8"/>
    <p:sldId id="259" r:id="rId9"/>
    <p:sldId id="261" r:id="rId10"/>
    <p:sldId id="262" r:id="rId11"/>
    <p:sldId id="263" r:id="rId12"/>
    <p:sldId id="264" r:id="rId13"/>
    <p:sldId id="265" r:id="rId14"/>
    <p:sldId id="266" r:id="rId15"/>
    <p:sldId id="267" r:id="rId16"/>
    <p:sldId id="268" r:id="rId17"/>
    <p:sldId id="269" r:id="rId18"/>
    <p:sldId id="270" r:id="rId19"/>
    <p:sldId id="272" r:id="rId20"/>
    <p:sldId id="273" r:id="rId21"/>
    <p:sldId id="274" r:id="rId22"/>
    <p:sldId id="275" r:id="rId23"/>
    <p:sldId id="271" r:id="rId24"/>
    <p:sldId id="276" r:id="rId25"/>
    <p:sldId id="277" r:id="rId26"/>
    <p:sldId id="278" r:id="rId27"/>
    <p:sldId id="279" r:id="rId28"/>
    <p:sldId id="280" r:id="rId29"/>
    <p:sldId id="281" r:id="rId30"/>
    <p:sldId id="282" r:id="rId31"/>
    <p:sldId id="283" r:id="rId32"/>
    <p:sldId id="284" r:id="rId33"/>
    <p:sldId id="285" r:id="rId34"/>
    <p:sldId id="286" r:id="rId35"/>
    <p:sldId id="289" r:id="rId36"/>
    <p:sldId id="290" r:id="rId37"/>
    <p:sldId id="291" r:id="rId38"/>
    <p:sldId id="292" r:id="rId39"/>
    <p:sldId id="287" r:id="rId40"/>
    <p:sldId id="288" r:id="rId41"/>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3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D085E2-78E6-40C5-92A8-3A8213CFD8E7}" type="datetimeFigureOut">
              <a:rPr lang="en-US" smtClean="0"/>
              <a:t>12/18/2015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89026-9598-4739-B302-3A68B35E57CA}" type="slidenum">
              <a:rPr lang="en-US" smtClean="0"/>
              <a:t>‹#›</a:t>
            </a:fld>
            <a:endParaRPr lang="en-US"/>
          </a:p>
        </p:txBody>
      </p:sp>
    </p:spTree>
    <p:extLst>
      <p:ext uri="{BB962C8B-B14F-4D97-AF65-F5344CB8AC3E}">
        <p14:creationId xmlns:p14="http://schemas.microsoft.com/office/powerpoint/2010/main" val="106219684"/>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085E2-78E6-40C5-92A8-3A8213CFD8E7}" type="datetimeFigureOut">
              <a:rPr lang="en-US" smtClean="0"/>
              <a:t>12/18/2015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89026-9598-4739-B302-3A68B35E57CA}" type="slidenum">
              <a:rPr lang="en-US" smtClean="0"/>
              <a:t>‹#›</a:t>
            </a:fld>
            <a:endParaRPr lang="en-US"/>
          </a:p>
        </p:txBody>
      </p:sp>
    </p:spTree>
    <p:extLst>
      <p:ext uri="{BB962C8B-B14F-4D97-AF65-F5344CB8AC3E}">
        <p14:creationId xmlns:p14="http://schemas.microsoft.com/office/powerpoint/2010/main" val="2230665406"/>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085E2-78E6-40C5-92A8-3A8213CFD8E7}" type="datetimeFigureOut">
              <a:rPr lang="en-US" smtClean="0"/>
              <a:t>12/18/2015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89026-9598-4739-B302-3A68B35E57CA}" type="slidenum">
              <a:rPr lang="en-US" smtClean="0"/>
              <a:t>‹#›</a:t>
            </a:fld>
            <a:endParaRPr lang="en-US"/>
          </a:p>
        </p:txBody>
      </p:sp>
    </p:spTree>
    <p:extLst>
      <p:ext uri="{BB962C8B-B14F-4D97-AF65-F5344CB8AC3E}">
        <p14:creationId xmlns:p14="http://schemas.microsoft.com/office/powerpoint/2010/main" val="2979726044"/>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085E2-78E6-40C5-92A8-3A8213CFD8E7}" type="datetimeFigureOut">
              <a:rPr lang="en-US" smtClean="0"/>
              <a:t>12/18/2015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89026-9598-4739-B302-3A68B35E57CA}" type="slidenum">
              <a:rPr lang="en-US" smtClean="0"/>
              <a:t>‹#›</a:t>
            </a:fld>
            <a:endParaRPr lang="en-US"/>
          </a:p>
        </p:txBody>
      </p:sp>
    </p:spTree>
    <p:extLst>
      <p:ext uri="{BB962C8B-B14F-4D97-AF65-F5344CB8AC3E}">
        <p14:creationId xmlns:p14="http://schemas.microsoft.com/office/powerpoint/2010/main" val="3220617908"/>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D085E2-78E6-40C5-92A8-3A8213CFD8E7}" type="datetimeFigureOut">
              <a:rPr lang="en-US" smtClean="0"/>
              <a:t>12/18/2015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89026-9598-4739-B302-3A68B35E57CA}" type="slidenum">
              <a:rPr lang="en-US" smtClean="0"/>
              <a:t>‹#›</a:t>
            </a:fld>
            <a:endParaRPr lang="en-US"/>
          </a:p>
        </p:txBody>
      </p:sp>
    </p:spTree>
    <p:extLst>
      <p:ext uri="{BB962C8B-B14F-4D97-AF65-F5344CB8AC3E}">
        <p14:creationId xmlns:p14="http://schemas.microsoft.com/office/powerpoint/2010/main" val="983138853"/>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D085E2-78E6-40C5-92A8-3A8213CFD8E7}" type="datetimeFigureOut">
              <a:rPr lang="en-US" smtClean="0"/>
              <a:t>12/18/2015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89026-9598-4739-B302-3A68B35E57CA}" type="slidenum">
              <a:rPr lang="en-US" smtClean="0"/>
              <a:t>‹#›</a:t>
            </a:fld>
            <a:endParaRPr lang="en-US"/>
          </a:p>
        </p:txBody>
      </p:sp>
    </p:spTree>
    <p:extLst>
      <p:ext uri="{BB962C8B-B14F-4D97-AF65-F5344CB8AC3E}">
        <p14:creationId xmlns:p14="http://schemas.microsoft.com/office/powerpoint/2010/main" val="2530364316"/>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D085E2-78E6-40C5-92A8-3A8213CFD8E7}" type="datetimeFigureOut">
              <a:rPr lang="en-US" smtClean="0"/>
              <a:t>12/18/2015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189026-9598-4739-B302-3A68B35E57CA}" type="slidenum">
              <a:rPr lang="en-US" smtClean="0"/>
              <a:t>‹#›</a:t>
            </a:fld>
            <a:endParaRPr lang="en-US"/>
          </a:p>
        </p:txBody>
      </p:sp>
    </p:spTree>
    <p:extLst>
      <p:ext uri="{BB962C8B-B14F-4D97-AF65-F5344CB8AC3E}">
        <p14:creationId xmlns:p14="http://schemas.microsoft.com/office/powerpoint/2010/main" val="2124781192"/>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D085E2-78E6-40C5-92A8-3A8213CFD8E7}" type="datetimeFigureOut">
              <a:rPr lang="en-US" smtClean="0"/>
              <a:t>12/18/2015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189026-9598-4739-B302-3A68B35E57CA}" type="slidenum">
              <a:rPr lang="en-US" smtClean="0"/>
              <a:t>‹#›</a:t>
            </a:fld>
            <a:endParaRPr lang="en-US"/>
          </a:p>
        </p:txBody>
      </p:sp>
    </p:spTree>
    <p:extLst>
      <p:ext uri="{BB962C8B-B14F-4D97-AF65-F5344CB8AC3E}">
        <p14:creationId xmlns:p14="http://schemas.microsoft.com/office/powerpoint/2010/main" val="1731583178"/>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085E2-78E6-40C5-92A8-3A8213CFD8E7}" type="datetimeFigureOut">
              <a:rPr lang="en-US" smtClean="0"/>
              <a:t>12/18/2015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189026-9598-4739-B302-3A68B35E57CA}" type="slidenum">
              <a:rPr lang="en-US" smtClean="0"/>
              <a:t>‹#›</a:t>
            </a:fld>
            <a:endParaRPr lang="en-US"/>
          </a:p>
        </p:txBody>
      </p:sp>
    </p:spTree>
    <p:extLst>
      <p:ext uri="{BB962C8B-B14F-4D97-AF65-F5344CB8AC3E}">
        <p14:creationId xmlns:p14="http://schemas.microsoft.com/office/powerpoint/2010/main" val="3395801008"/>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085E2-78E6-40C5-92A8-3A8213CFD8E7}" type="datetimeFigureOut">
              <a:rPr lang="en-US" smtClean="0"/>
              <a:t>12/18/2015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89026-9598-4739-B302-3A68B35E57CA}" type="slidenum">
              <a:rPr lang="en-US" smtClean="0"/>
              <a:t>‹#›</a:t>
            </a:fld>
            <a:endParaRPr lang="en-US"/>
          </a:p>
        </p:txBody>
      </p:sp>
    </p:spTree>
    <p:extLst>
      <p:ext uri="{BB962C8B-B14F-4D97-AF65-F5344CB8AC3E}">
        <p14:creationId xmlns:p14="http://schemas.microsoft.com/office/powerpoint/2010/main" val="2666135164"/>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085E2-78E6-40C5-92A8-3A8213CFD8E7}" type="datetimeFigureOut">
              <a:rPr lang="en-US" smtClean="0"/>
              <a:t>12/18/2015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89026-9598-4739-B302-3A68B35E57CA}" type="slidenum">
              <a:rPr lang="en-US" smtClean="0"/>
              <a:t>‹#›</a:t>
            </a:fld>
            <a:endParaRPr lang="en-US"/>
          </a:p>
        </p:txBody>
      </p:sp>
    </p:spTree>
    <p:extLst>
      <p:ext uri="{BB962C8B-B14F-4D97-AF65-F5344CB8AC3E}">
        <p14:creationId xmlns:p14="http://schemas.microsoft.com/office/powerpoint/2010/main" val="1437932262"/>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085E2-78E6-40C5-92A8-3A8213CFD8E7}" type="datetimeFigureOut">
              <a:rPr lang="en-US" smtClean="0"/>
              <a:t>12/18/2015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89026-9598-4739-B302-3A68B35E57CA}" type="slidenum">
              <a:rPr lang="en-US" smtClean="0"/>
              <a:t>‹#›</a:t>
            </a:fld>
            <a:endParaRPr lang="en-US"/>
          </a:p>
        </p:txBody>
      </p:sp>
    </p:spTree>
    <p:extLst>
      <p:ext uri="{BB962C8B-B14F-4D97-AF65-F5344CB8AC3E}">
        <p14:creationId xmlns:p14="http://schemas.microsoft.com/office/powerpoint/2010/main" val="414742022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30" y="741002"/>
            <a:ext cx="11416936" cy="5447645"/>
          </a:xfrm>
          <a:prstGeom prst="rect">
            <a:avLst/>
          </a:prstGeom>
        </p:spPr>
        <p:txBody>
          <a:bodyPr wrap="square">
            <a:spAutoFit/>
          </a:bodyPr>
          <a:lstStyle/>
          <a:p>
            <a:pPr algn="ctr"/>
            <a:r>
              <a:rPr lang="en-US" sz="4400" dirty="0"/>
              <a:t>Pasadena ISD AVID s</a:t>
            </a:r>
            <a:r>
              <a:rPr lang="en-US" sz="4400" dirty="0" smtClean="0"/>
              <a:t>tudents </a:t>
            </a:r>
            <a:r>
              <a:rPr lang="en-US" sz="4400" dirty="0"/>
              <a:t>r</a:t>
            </a:r>
            <a:r>
              <a:rPr lang="en-US" sz="4400" dirty="0" smtClean="0"/>
              <a:t>ock </a:t>
            </a:r>
            <a:r>
              <a:rPr lang="en-US" sz="4400" dirty="0"/>
              <a:t>Texas </a:t>
            </a:r>
            <a:r>
              <a:rPr lang="en-US" sz="4400" dirty="0" smtClean="0"/>
              <a:t> </a:t>
            </a:r>
          </a:p>
          <a:p>
            <a:pPr algn="ctr"/>
            <a:r>
              <a:rPr lang="en-US" sz="4400" dirty="0" smtClean="0"/>
              <a:t>legislators </a:t>
            </a:r>
            <a:r>
              <a:rPr lang="en-US" sz="4400" dirty="0"/>
              <a:t>at school house event!</a:t>
            </a:r>
          </a:p>
          <a:p>
            <a:pPr algn="ctr"/>
            <a:endParaRPr lang="en-US" sz="4400" dirty="0"/>
          </a:p>
          <a:p>
            <a:r>
              <a:rPr lang="en-US" dirty="0"/>
              <a:t>Four amazing Pasadena ISD AVID students were selected to represent San Jacinto Intermediate at the 2015 installment of the Texas Capitol Schoolhouse.  The Texas Capitol Schoolhouse is a legislative event designed to give students and teachers from across the state of Texas the opportunity to showcase how technology is being used to improve public schools. The goal of the event is to provide information for legislators, other state leaders, and the general public about how the most advanced technologies and best practices are changing the way teachers teach and students learn.  The event is held annually in Austin at the State Capitol Rotunda with San Jacinto Intermediate being only one of ten schools, state wide invited to attend. The students proudly showed off their use of Microsoft Office 365 highlighting their completely electronic OneNote binder, e-mail, calendar and planner capabilities.  The students were even interviewed by local Austin news affiliate KVUE and wowed reporter </a:t>
            </a:r>
            <a:r>
              <a:rPr lang="en-US" dirty="0" err="1"/>
              <a:t>Quita</a:t>
            </a:r>
            <a:r>
              <a:rPr lang="en-US" dirty="0"/>
              <a:t> Culpepper with their tech savvy knowledge and skills.  Through this pioneering use of technology, San Jacinto Intermediate AVID students are reshaping learning in the state of Texas and preparing to be successful global citizens in our rapidly advancing society.  </a:t>
            </a:r>
            <a:r>
              <a:rPr lang="en-US" dirty="0" smtClean="0"/>
              <a:t>The following slideshow was created by AVID students to showcase schoolwide technology use.        </a:t>
            </a:r>
            <a:endParaRPr lang="en-US" dirty="0"/>
          </a:p>
        </p:txBody>
      </p:sp>
    </p:spTree>
    <p:extLst>
      <p:ext uri="{BB962C8B-B14F-4D97-AF65-F5344CB8AC3E}">
        <p14:creationId xmlns:p14="http://schemas.microsoft.com/office/powerpoint/2010/main" val="3007077529"/>
      </p:ext>
    </p:extLst>
  </p:cSld>
  <p:clrMapOvr>
    <a:masterClrMapping/>
  </p:clrMapOvr>
  <mc:AlternateContent xmlns:mc="http://schemas.openxmlformats.org/markup-compatibility/2006">
    <mc:Choice xmlns:p14="http://schemas.microsoft.com/office/powerpoint/2010/main" Requires="p14">
      <p:transition spd="slow" p14:dur="1400" advTm="40000">
        <p14:ripple/>
      </p:transition>
    </mc:Choice>
    <mc:Fallback>
      <p:transition spd="slow" advTm="40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0011" y="213756"/>
            <a:ext cx="11447812" cy="6388925"/>
          </a:xfrm>
        </p:spPr>
      </p:pic>
    </p:spTree>
    <p:extLst>
      <p:ext uri="{BB962C8B-B14F-4D97-AF65-F5344CB8AC3E}">
        <p14:creationId xmlns:p14="http://schemas.microsoft.com/office/powerpoint/2010/main" val="3873264586"/>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8758" y="285008"/>
            <a:ext cx="11542816" cy="6210795"/>
          </a:xfrm>
        </p:spPr>
      </p:pic>
    </p:spTree>
    <p:extLst>
      <p:ext uri="{BB962C8B-B14F-4D97-AF65-F5344CB8AC3E}">
        <p14:creationId xmlns:p14="http://schemas.microsoft.com/office/powerpoint/2010/main" val="3543935886"/>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7" y="365125"/>
            <a:ext cx="11946577" cy="1325563"/>
          </a:xfrm>
        </p:spPr>
        <p:txBody>
          <a:bodyPr/>
          <a:lstStyle/>
          <a:p>
            <a:pPr algn="ctr"/>
            <a:r>
              <a:rPr lang="en-US" sz="8800" dirty="0" smtClean="0">
                <a:latin typeface="Britannic Bold" panose="020B0903060703020204" pitchFamily="34" charset="0"/>
              </a:rPr>
              <a:t>A</a:t>
            </a:r>
            <a:r>
              <a:rPr lang="en-US" dirty="0" smtClean="0">
                <a:latin typeface="Britannic Bold" panose="020B0903060703020204" pitchFamily="34" charset="0"/>
              </a:rPr>
              <a:t>dvancement </a:t>
            </a:r>
            <a:r>
              <a:rPr lang="en-US" sz="8800" dirty="0" smtClean="0">
                <a:latin typeface="Britannic Bold" panose="020B0903060703020204" pitchFamily="34" charset="0"/>
              </a:rPr>
              <a:t>V</a:t>
            </a:r>
            <a:r>
              <a:rPr lang="en-US" dirty="0" smtClean="0">
                <a:latin typeface="Britannic Bold" panose="020B0903060703020204" pitchFamily="34" charset="0"/>
              </a:rPr>
              <a:t>ia </a:t>
            </a:r>
            <a:r>
              <a:rPr lang="en-US" sz="8800" dirty="0" smtClean="0">
                <a:latin typeface="Britannic Bold" panose="020B0903060703020204" pitchFamily="34" charset="0"/>
              </a:rPr>
              <a:t>I</a:t>
            </a:r>
            <a:r>
              <a:rPr lang="en-US" dirty="0" smtClean="0">
                <a:latin typeface="Britannic Bold" panose="020B0903060703020204" pitchFamily="34" charset="0"/>
              </a:rPr>
              <a:t>ndividual </a:t>
            </a:r>
            <a:r>
              <a:rPr lang="en-US" sz="8800" dirty="0" smtClean="0">
                <a:latin typeface="Britannic Bold" panose="020B0903060703020204" pitchFamily="34" charset="0"/>
              </a:rPr>
              <a:t>D</a:t>
            </a:r>
            <a:r>
              <a:rPr lang="en-US" dirty="0" smtClean="0">
                <a:latin typeface="Britannic Bold" panose="020B0903060703020204" pitchFamily="34" charset="0"/>
              </a:rPr>
              <a:t>etermination</a:t>
            </a:r>
            <a:endParaRPr lang="en-US" dirty="0">
              <a:latin typeface="Britannic Bold" panose="020B0903060703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spTree>
    <p:extLst>
      <p:ext uri="{BB962C8B-B14F-4D97-AF65-F5344CB8AC3E}">
        <p14:creationId xmlns:p14="http://schemas.microsoft.com/office/powerpoint/2010/main" val="4255597723"/>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3132" y="142504"/>
            <a:ext cx="11685320" cy="6567053"/>
          </a:xfrm>
        </p:spPr>
      </p:pic>
    </p:spTree>
    <p:extLst>
      <p:ext uri="{BB962C8B-B14F-4D97-AF65-F5344CB8AC3E}">
        <p14:creationId xmlns:p14="http://schemas.microsoft.com/office/powerpoint/2010/main" val="3846458194"/>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0401" y="163544"/>
            <a:ext cx="11688051" cy="6510388"/>
          </a:xfrm>
        </p:spPr>
      </p:pic>
    </p:spTree>
    <p:extLst>
      <p:ext uri="{BB962C8B-B14F-4D97-AF65-F5344CB8AC3E}">
        <p14:creationId xmlns:p14="http://schemas.microsoft.com/office/powerpoint/2010/main" val="4095431359"/>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03" y="0"/>
            <a:ext cx="11875325" cy="1325563"/>
          </a:xfrm>
        </p:spPr>
        <p:txBody>
          <a:bodyPr>
            <a:normAutofit fontScale="90000"/>
          </a:bodyPr>
          <a:lstStyle/>
          <a:p>
            <a:pPr algn="ctr"/>
            <a:r>
              <a:rPr lang="en-US" sz="4800" dirty="0" smtClean="0">
                <a:latin typeface="Eras Bold ITC" panose="020B0907030504020204" pitchFamily="34" charset="0"/>
              </a:rPr>
              <a:t>HIGH TECH PEP RALLY COMPETITION! </a:t>
            </a:r>
            <a:endParaRPr lang="en-US" sz="4800" dirty="0">
              <a:latin typeface="Eras Bold ITC" panose="020B090703050402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757" y="1009403"/>
            <a:ext cx="11637819" cy="5700155"/>
          </a:xfrm>
        </p:spPr>
      </p:pic>
    </p:spTree>
    <p:extLst>
      <p:ext uri="{BB962C8B-B14F-4D97-AF65-F5344CB8AC3E}">
        <p14:creationId xmlns:p14="http://schemas.microsoft.com/office/powerpoint/2010/main" val="1589366544"/>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2778826" y="106877"/>
            <a:ext cx="6567054" cy="6614556"/>
          </a:xfrm>
        </p:spPr>
      </p:pic>
    </p:spTree>
    <p:extLst>
      <p:ext uri="{BB962C8B-B14F-4D97-AF65-F5344CB8AC3E}">
        <p14:creationId xmlns:p14="http://schemas.microsoft.com/office/powerpoint/2010/main" val="1933899934"/>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5007" y="237506"/>
            <a:ext cx="11661569" cy="6424551"/>
          </a:xfrm>
        </p:spPr>
      </p:pic>
    </p:spTree>
    <p:extLst>
      <p:ext uri="{BB962C8B-B14F-4D97-AF65-F5344CB8AC3E}">
        <p14:creationId xmlns:p14="http://schemas.microsoft.com/office/powerpoint/2010/main" val="4152209505"/>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881" y="130630"/>
            <a:ext cx="11827823" cy="6557128"/>
          </a:xfrm>
        </p:spPr>
      </p:pic>
    </p:spTree>
    <p:extLst>
      <p:ext uri="{BB962C8B-B14F-4D97-AF65-F5344CB8AC3E}">
        <p14:creationId xmlns:p14="http://schemas.microsoft.com/office/powerpoint/2010/main" val="2311368484"/>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1513" y="201882"/>
            <a:ext cx="11678814" cy="6483926"/>
          </a:xfrm>
        </p:spPr>
      </p:pic>
    </p:spTree>
    <p:extLst>
      <p:ext uri="{BB962C8B-B14F-4D97-AF65-F5344CB8AC3E}">
        <p14:creationId xmlns:p14="http://schemas.microsoft.com/office/powerpoint/2010/main" val="3367011459"/>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876" y="1300493"/>
            <a:ext cx="11970327" cy="3188380"/>
          </a:xfrm>
        </p:spPr>
        <p:txBody>
          <a:bodyPr>
            <a:normAutofit fontScale="90000"/>
          </a:bodyPr>
          <a:lstStyle/>
          <a:p>
            <a:r>
              <a:rPr lang="en-US" sz="12600" dirty="0" smtClean="0">
                <a:latin typeface="Agency FB" panose="020B0503020202020204" pitchFamily="34" charset="0"/>
              </a:rPr>
              <a:t/>
            </a:r>
            <a:br>
              <a:rPr lang="en-US" sz="12600" dirty="0" smtClean="0">
                <a:latin typeface="Agency FB" panose="020B0503020202020204" pitchFamily="34" charset="0"/>
              </a:rPr>
            </a:br>
            <a:r>
              <a:rPr lang="en-US" sz="12600" dirty="0">
                <a:latin typeface="Agency FB" panose="020B0503020202020204" pitchFamily="34" charset="0"/>
              </a:rPr>
              <a:t/>
            </a:r>
            <a:br>
              <a:rPr lang="en-US" sz="12600" dirty="0">
                <a:latin typeface="Agency FB" panose="020B0503020202020204" pitchFamily="34" charset="0"/>
              </a:rPr>
            </a:br>
            <a:r>
              <a:rPr lang="en-US" sz="12600" dirty="0" smtClean="0">
                <a:latin typeface="Agency FB" panose="020B0503020202020204" pitchFamily="34" charset="0"/>
              </a:rPr>
              <a:t/>
            </a:r>
            <a:br>
              <a:rPr lang="en-US" sz="12600" dirty="0" smtClean="0">
                <a:latin typeface="Agency FB" panose="020B0503020202020204" pitchFamily="34" charset="0"/>
              </a:rPr>
            </a:br>
            <a:r>
              <a:rPr lang="en-US" sz="12600" dirty="0">
                <a:latin typeface="Agency FB" panose="020B0503020202020204" pitchFamily="34" charset="0"/>
              </a:rPr>
              <a:t/>
            </a:r>
            <a:br>
              <a:rPr lang="en-US" sz="12600" dirty="0">
                <a:latin typeface="Agency FB" panose="020B0503020202020204" pitchFamily="34" charset="0"/>
              </a:rPr>
            </a:br>
            <a:r>
              <a:rPr lang="en-US" sz="12600" dirty="0" smtClean="0">
                <a:latin typeface="Agency FB" panose="020B0503020202020204" pitchFamily="34" charset="0"/>
              </a:rPr>
              <a:t>San Jacinto Intermediate</a:t>
            </a:r>
            <a:r>
              <a:rPr lang="en-US" dirty="0" smtClean="0"/>
              <a:t/>
            </a:r>
            <a:br>
              <a:rPr lang="en-US" dirty="0" smtClean="0"/>
            </a:br>
            <a:r>
              <a:rPr lang="en-US" dirty="0" smtClean="0"/>
              <a:t/>
            </a:r>
            <a:br>
              <a:rPr lang="en-US" dirty="0" smtClean="0"/>
            </a:br>
            <a:r>
              <a:rPr lang="en-US" sz="6700" dirty="0" smtClean="0">
                <a:latin typeface="Arial Black" panose="020B0A04020102020204" pitchFamily="34" charset="0"/>
              </a:rPr>
              <a:t>Pasadena ISD </a:t>
            </a:r>
            <a:br>
              <a:rPr lang="en-US" sz="6700" dirty="0" smtClean="0">
                <a:latin typeface="Arial Black" panose="020B0A04020102020204" pitchFamily="34" charset="0"/>
              </a:rPr>
            </a:br>
            <a:r>
              <a:rPr lang="en-US" sz="3100" dirty="0" smtClean="0">
                <a:latin typeface="Arial Black" panose="020B0A04020102020204" pitchFamily="34" charset="0"/>
              </a:rPr>
              <a:t/>
            </a:r>
            <a:br>
              <a:rPr lang="en-US" sz="3100" dirty="0" smtClean="0">
                <a:latin typeface="Arial Black" panose="020B0A04020102020204" pitchFamily="34" charset="0"/>
              </a:rPr>
            </a:br>
            <a:endParaRPr lang="en-US" sz="2000" dirty="0">
              <a:latin typeface="Arial Black" panose="020B0A04020102020204" pitchFamily="34" charset="0"/>
            </a:endParaRPr>
          </a:p>
        </p:txBody>
      </p:sp>
      <p:sp>
        <p:nvSpPr>
          <p:cNvPr id="3" name="Subtitle 2"/>
          <p:cNvSpPr>
            <a:spLocks noGrp="1"/>
          </p:cNvSpPr>
          <p:nvPr>
            <p:ph type="subTitle" idx="1"/>
          </p:nvPr>
        </p:nvSpPr>
        <p:spPr>
          <a:xfrm>
            <a:off x="106876" y="4987636"/>
            <a:ext cx="12085121" cy="1362693"/>
          </a:xfrm>
        </p:spPr>
        <p:txBody>
          <a:bodyPr>
            <a:normAutofit/>
          </a:bodyPr>
          <a:lstStyle/>
          <a:p>
            <a:r>
              <a:rPr lang="en-US" sz="5200" dirty="0" smtClean="0">
                <a:latin typeface="Eras Bold ITC" panose="020B0907030504020204" pitchFamily="34" charset="0"/>
              </a:rPr>
              <a:t>TIGERS can’t hide that 1:1 PRIDE!</a:t>
            </a:r>
            <a:r>
              <a:rPr lang="en-US" sz="5400" dirty="0" smtClean="0">
                <a:latin typeface="Eras Bold ITC" panose="020B0907030504020204" pitchFamily="34" charset="0"/>
              </a:rPr>
              <a:t>  </a:t>
            </a:r>
            <a:endParaRPr lang="en-US" sz="5400" dirty="0">
              <a:latin typeface="Eras Bold ITC" panose="020B0907030504020204" pitchFamily="34" charset="0"/>
            </a:endParaRPr>
          </a:p>
        </p:txBody>
      </p:sp>
    </p:spTree>
    <p:extLst>
      <p:ext uri="{BB962C8B-B14F-4D97-AF65-F5344CB8AC3E}">
        <p14:creationId xmlns:p14="http://schemas.microsoft.com/office/powerpoint/2010/main" val="3759392607"/>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rial Black" panose="020B0A04020102020204" pitchFamily="34" charset="0"/>
              </a:rPr>
              <a:t>Our SUCCESS students LOVE their TECH TIME !</a:t>
            </a:r>
            <a:endParaRPr lang="en-US" dirty="0">
              <a:latin typeface="Arial Black" panose="020B0A040201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005" y="1690688"/>
            <a:ext cx="11804073" cy="5042621"/>
          </a:xfrm>
        </p:spPr>
      </p:pic>
    </p:spTree>
    <p:extLst>
      <p:ext uri="{BB962C8B-B14F-4D97-AF65-F5344CB8AC3E}">
        <p14:creationId xmlns:p14="http://schemas.microsoft.com/office/powerpoint/2010/main" val="1273064044"/>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3210" y="89065"/>
            <a:ext cx="5818909" cy="6685808"/>
          </a:xfrm>
        </p:spPr>
      </p:pic>
    </p:spTree>
    <p:extLst>
      <p:ext uri="{BB962C8B-B14F-4D97-AF65-F5344CB8AC3E}">
        <p14:creationId xmlns:p14="http://schemas.microsoft.com/office/powerpoint/2010/main" val="2502507867"/>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7506" y="213757"/>
            <a:ext cx="11625943" cy="6388924"/>
          </a:xfrm>
        </p:spPr>
      </p:pic>
    </p:spTree>
    <p:extLst>
      <p:ext uri="{BB962C8B-B14F-4D97-AF65-F5344CB8AC3E}">
        <p14:creationId xmlns:p14="http://schemas.microsoft.com/office/powerpoint/2010/main" val="517494504"/>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78826" y="130628"/>
            <a:ext cx="6365174" cy="6602680"/>
          </a:xfrm>
        </p:spPr>
      </p:pic>
    </p:spTree>
    <p:extLst>
      <p:ext uri="{BB962C8B-B14F-4D97-AF65-F5344CB8AC3E}">
        <p14:creationId xmlns:p14="http://schemas.microsoft.com/office/powerpoint/2010/main" val="2091393116"/>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58836" y="85074"/>
            <a:ext cx="4999512" cy="6666017"/>
          </a:xfrm>
        </p:spPr>
      </p:pic>
    </p:spTree>
    <p:extLst>
      <p:ext uri="{BB962C8B-B14F-4D97-AF65-F5344CB8AC3E}">
        <p14:creationId xmlns:p14="http://schemas.microsoft.com/office/powerpoint/2010/main" val="1394273505"/>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54" y="97281"/>
            <a:ext cx="11970327" cy="6644244"/>
          </a:xfrm>
        </p:spPr>
      </p:pic>
    </p:spTree>
    <p:extLst>
      <p:ext uri="{BB962C8B-B14F-4D97-AF65-F5344CB8AC3E}">
        <p14:creationId xmlns:p14="http://schemas.microsoft.com/office/powerpoint/2010/main" val="1347410419"/>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881" y="118754"/>
            <a:ext cx="11768446" cy="6590804"/>
          </a:xfrm>
        </p:spPr>
      </p:pic>
    </p:spTree>
    <p:extLst>
      <p:ext uri="{BB962C8B-B14F-4D97-AF65-F5344CB8AC3E}">
        <p14:creationId xmlns:p14="http://schemas.microsoft.com/office/powerpoint/2010/main" val="424360906"/>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131" y="88374"/>
            <a:ext cx="11875324" cy="6680561"/>
          </a:xfrm>
        </p:spPr>
      </p:pic>
    </p:spTree>
    <p:extLst>
      <p:ext uri="{BB962C8B-B14F-4D97-AF65-F5344CB8AC3E}">
        <p14:creationId xmlns:p14="http://schemas.microsoft.com/office/powerpoint/2010/main" val="2544889927"/>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129" y="115094"/>
            <a:ext cx="11863449" cy="6641966"/>
          </a:xfrm>
        </p:spPr>
      </p:pic>
    </p:spTree>
    <p:extLst>
      <p:ext uri="{BB962C8B-B14F-4D97-AF65-F5344CB8AC3E}">
        <p14:creationId xmlns:p14="http://schemas.microsoft.com/office/powerpoint/2010/main" val="2174675604"/>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7506" y="118752"/>
            <a:ext cx="11792198" cy="6638307"/>
          </a:xfrm>
        </p:spPr>
      </p:pic>
    </p:spTree>
    <p:extLst>
      <p:ext uri="{BB962C8B-B14F-4D97-AF65-F5344CB8AC3E}">
        <p14:creationId xmlns:p14="http://schemas.microsoft.com/office/powerpoint/2010/main" val="2540616791"/>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ipImage (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8130" y="225630"/>
            <a:ext cx="11875325" cy="6377051"/>
          </a:xfrm>
          <a:prstGeom prst="rect">
            <a:avLst/>
          </a:prstGeom>
          <a:noFill/>
          <a:ln>
            <a:noFill/>
          </a:ln>
        </p:spPr>
      </p:pic>
    </p:spTree>
    <p:extLst>
      <p:ext uri="{BB962C8B-B14F-4D97-AF65-F5344CB8AC3E}">
        <p14:creationId xmlns:p14="http://schemas.microsoft.com/office/powerpoint/2010/main" val="1900904059"/>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Segoe Script" panose="020B0504020000000003" pitchFamily="34" charset="0"/>
              </a:rPr>
              <a:t>TECHNOLOGY MAKES US SMILE…</a:t>
            </a:r>
            <a:endParaRPr lang="en-US" dirty="0">
              <a:latin typeface="Segoe Script" panose="020B0504020000000003"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005" y="1330036"/>
            <a:ext cx="11875325" cy="5379522"/>
          </a:xfrm>
        </p:spPr>
      </p:pic>
    </p:spTree>
    <p:extLst>
      <p:ext uri="{BB962C8B-B14F-4D97-AF65-F5344CB8AC3E}">
        <p14:creationId xmlns:p14="http://schemas.microsoft.com/office/powerpoint/2010/main" val="2492773056"/>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005" y="130629"/>
            <a:ext cx="11827824" cy="6567054"/>
          </a:xfrm>
        </p:spPr>
      </p:pic>
    </p:spTree>
    <p:extLst>
      <p:ext uri="{BB962C8B-B14F-4D97-AF65-F5344CB8AC3E}">
        <p14:creationId xmlns:p14="http://schemas.microsoft.com/office/powerpoint/2010/main" val="3514229795"/>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117" y="4473"/>
            <a:ext cx="10515600" cy="1325563"/>
          </a:xfrm>
        </p:spPr>
        <p:txBody>
          <a:bodyPr>
            <a:normAutofit/>
          </a:bodyPr>
          <a:lstStyle/>
          <a:p>
            <a:pPr algn="ctr"/>
            <a:r>
              <a:rPr lang="en-US" sz="4800" dirty="0" smtClean="0">
                <a:latin typeface="Britannic Bold" panose="020B0903060703020204" pitchFamily="34" charset="0"/>
              </a:rPr>
              <a:t>TAYLOR POE  - AVID AMBASSADOR </a:t>
            </a:r>
            <a:endParaRPr lang="en-US" sz="4800" dirty="0">
              <a:latin typeface="Britannic Bold" panose="020B0903060703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504" y="1330036"/>
            <a:ext cx="11922826" cy="5415147"/>
          </a:xfrm>
        </p:spPr>
      </p:pic>
    </p:spTree>
    <p:extLst>
      <p:ext uri="{BB962C8B-B14F-4D97-AF65-F5344CB8AC3E}">
        <p14:creationId xmlns:p14="http://schemas.microsoft.com/office/powerpoint/2010/main" val="3629717737"/>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79" y="0"/>
            <a:ext cx="11887200" cy="1325563"/>
          </a:xfrm>
        </p:spPr>
        <p:txBody>
          <a:bodyPr>
            <a:noAutofit/>
          </a:bodyPr>
          <a:lstStyle/>
          <a:p>
            <a:pPr algn="ctr"/>
            <a:r>
              <a:rPr lang="en-US" sz="4800" dirty="0" smtClean="0">
                <a:latin typeface="Britannic Bold" panose="020B0903060703020204" pitchFamily="34" charset="0"/>
              </a:rPr>
              <a:t>ALAZAE RUBALCAVA – AVID AMBASSADOR</a:t>
            </a:r>
            <a:endParaRPr lang="en-US" sz="4800" dirty="0">
              <a:latin typeface="Britannic Bold" panose="020B0903060703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379" y="1318160"/>
            <a:ext cx="11887200" cy="5403273"/>
          </a:xfrm>
        </p:spPr>
      </p:pic>
    </p:spTree>
    <p:extLst>
      <p:ext uri="{BB962C8B-B14F-4D97-AF65-F5344CB8AC3E}">
        <p14:creationId xmlns:p14="http://schemas.microsoft.com/office/powerpoint/2010/main" val="3159334048"/>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241" y="75725"/>
            <a:ext cx="10515600" cy="1325563"/>
          </a:xfrm>
        </p:spPr>
        <p:txBody>
          <a:bodyPr>
            <a:normAutofit/>
          </a:bodyPr>
          <a:lstStyle/>
          <a:p>
            <a:pPr algn="ctr"/>
            <a:r>
              <a:rPr lang="en-US" sz="4800" dirty="0" smtClean="0">
                <a:latin typeface="Britannic Bold" panose="020B0903060703020204" pitchFamily="34" charset="0"/>
              </a:rPr>
              <a:t>ZACH SHANNON – AVID AMBASSADOR</a:t>
            </a:r>
            <a:endParaRPr lang="en-US" sz="4800" dirty="0">
              <a:latin typeface="Britannic Bold" panose="020B0903060703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53" y="1401288"/>
            <a:ext cx="11946577" cy="5296395"/>
          </a:xfrm>
        </p:spPr>
      </p:pic>
    </p:spTree>
    <p:extLst>
      <p:ext uri="{BB962C8B-B14F-4D97-AF65-F5344CB8AC3E}">
        <p14:creationId xmlns:p14="http://schemas.microsoft.com/office/powerpoint/2010/main" val="3689403425"/>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4800" dirty="0" smtClean="0">
                <a:latin typeface="Britannic Bold" panose="020B0903060703020204" pitchFamily="34" charset="0"/>
              </a:rPr>
              <a:t>EMILY VASQUEZ – AVID AMBASSADOR</a:t>
            </a:r>
            <a:endParaRPr lang="en-US" sz="4800" dirty="0">
              <a:latin typeface="Britannic Bold" panose="020B0903060703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36966" y="1033153"/>
            <a:ext cx="4987637" cy="5735782"/>
          </a:xfrm>
        </p:spPr>
      </p:pic>
    </p:spTree>
    <p:extLst>
      <p:ext uri="{BB962C8B-B14F-4D97-AF65-F5344CB8AC3E}">
        <p14:creationId xmlns:p14="http://schemas.microsoft.com/office/powerpoint/2010/main" val="3064626383"/>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88821" y="120702"/>
            <a:ext cx="6828311" cy="6602682"/>
          </a:xfrm>
        </p:spPr>
      </p:pic>
    </p:spTree>
    <p:extLst>
      <p:ext uri="{BB962C8B-B14F-4D97-AF65-F5344CB8AC3E}">
        <p14:creationId xmlns:p14="http://schemas.microsoft.com/office/powerpoint/2010/main" val="2939403580"/>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03" y="4877749"/>
            <a:ext cx="11875323" cy="1736807"/>
          </a:xfrm>
        </p:spPr>
        <p:txBody>
          <a:bodyPr>
            <a:normAutofit/>
          </a:bodyPr>
          <a:lstStyle/>
          <a:p>
            <a:pPr algn="ctr"/>
            <a:r>
              <a:rPr lang="en-US" sz="2800" dirty="0">
                <a:latin typeface="Berlin Sans FB" panose="020E0602020502020306" pitchFamily="34" charset="0"/>
              </a:rPr>
              <a:t>"I'm a great believer that any tool that enhances communication has profound effects in terms of how people can learn from each other and how they can achieve the kind of freedoms that they're interested in</a:t>
            </a:r>
            <a:r>
              <a:rPr lang="en-US" sz="2800" dirty="0" smtClean="0">
                <a:latin typeface="Berlin Sans FB" panose="020E0602020502020306" pitchFamily="34" charset="0"/>
              </a:rPr>
              <a:t>.“ --- Bill Gates</a:t>
            </a:r>
            <a:endParaRPr lang="en-US" sz="2800" dirty="0">
              <a:latin typeface="Berlin Sans FB" panose="020E0602020502020306"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003" y="95004"/>
            <a:ext cx="11887200" cy="4916384"/>
          </a:xfrm>
        </p:spPr>
      </p:pic>
    </p:spTree>
    <p:extLst>
      <p:ext uri="{BB962C8B-B14F-4D97-AF65-F5344CB8AC3E}">
        <p14:creationId xmlns:p14="http://schemas.microsoft.com/office/powerpoint/2010/main" val="2937851648"/>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630" y="-1140030"/>
            <a:ext cx="11851574" cy="9250878"/>
          </a:xfrm>
        </p:spPr>
      </p:pic>
    </p:spTree>
    <p:extLst>
      <p:ext uri="{BB962C8B-B14F-4D97-AF65-F5344CB8AC3E}">
        <p14:creationId xmlns:p14="http://schemas.microsoft.com/office/powerpoint/2010/main" val="2102239590"/>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348529_800365173341476_814374772218784568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748088" y="0"/>
            <a:ext cx="4694237" cy="6858000"/>
          </a:xfrm>
          <a:prstGeom prst="rect">
            <a:avLst/>
          </a:prstGeom>
          <a:noFill/>
          <a:ln>
            <a:noFill/>
          </a:ln>
        </p:spPr>
      </p:pic>
    </p:spTree>
    <p:extLst>
      <p:ext uri="{BB962C8B-B14F-4D97-AF65-F5344CB8AC3E}">
        <p14:creationId xmlns:p14="http://schemas.microsoft.com/office/powerpoint/2010/main" val="1160725576"/>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135" y="249381"/>
            <a:ext cx="11566565" cy="6282047"/>
          </a:xfrm>
        </p:spPr>
      </p:pic>
    </p:spTree>
    <p:extLst>
      <p:ext uri="{BB962C8B-B14F-4D97-AF65-F5344CB8AC3E}">
        <p14:creationId xmlns:p14="http://schemas.microsoft.com/office/powerpoint/2010/main" val="3814077655"/>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384" y="332509"/>
            <a:ext cx="11614068" cy="6293922"/>
          </a:xfrm>
        </p:spPr>
      </p:pic>
    </p:spTree>
    <p:extLst>
      <p:ext uri="{BB962C8B-B14F-4D97-AF65-F5344CB8AC3E}">
        <p14:creationId xmlns:p14="http://schemas.microsoft.com/office/powerpoint/2010/main" val="1000681465"/>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513" y="403762"/>
            <a:ext cx="11619438" cy="6103916"/>
          </a:xfrm>
        </p:spPr>
      </p:pic>
    </p:spTree>
    <p:extLst>
      <p:ext uri="{BB962C8B-B14F-4D97-AF65-F5344CB8AC3E}">
        <p14:creationId xmlns:p14="http://schemas.microsoft.com/office/powerpoint/2010/main" val="277995008"/>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7506" y="106878"/>
            <a:ext cx="11709071" cy="6602680"/>
          </a:xfrm>
        </p:spPr>
      </p:pic>
    </p:spTree>
    <p:extLst>
      <p:ext uri="{BB962C8B-B14F-4D97-AF65-F5344CB8AC3E}">
        <p14:creationId xmlns:p14="http://schemas.microsoft.com/office/powerpoint/2010/main" val="4272583862"/>
      </p:ext>
    </p:extLst>
  </p:cSld>
  <p:clrMapOvr>
    <a:masterClrMapping/>
  </p:clrMapOvr>
  <mc:AlternateContent xmlns:mc="http://schemas.openxmlformats.org/markup-compatibility/2006" xmlns:p14="http://schemas.microsoft.com/office/powerpoint/2010/main">
    <mc:Choice Requires="p14">
      <p:transition spd="slow" p14:dur="3000" advTm="4000"/>
    </mc:Choice>
    <mc:Fallback xmlns="">
      <p:transition spd="slow" advTm="4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A8CFF16B8F2C478D5E1F19DE9FCA6D" ma:contentTypeVersion="1" ma:contentTypeDescription="Create a new document." ma:contentTypeScope="" ma:versionID="1ee0dbf844c3c2c11f2b58ef55f554cf">
  <xsd:schema xmlns:xsd="http://www.w3.org/2001/XMLSchema" xmlns:xs="http://www.w3.org/2001/XMLSchema" xmlns:p="http://schemas.microsoft.com/office/2006/metadata/properties" xmlns:ns3="39a13b43-6052-458b-8354-5f49019a6df4" targetNamespace="http://schemas.microsoft.com/office/2006/metadata/properties" ma:root="true" ma:fieldsID="9251b1146bdc5f1b5e82f084d52632d3" ns3:_="">
    <xsd:import namespace="39a13b43-6052-458b-8354-5f49019a6df4"/>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a13b43-6052-458b-8354-5f49019a6df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234E53-7567-45B8-B899-EA126F460C05}">
  <ds:schemaRefs>
    <ds:schemaRef ds:uri="http://schemas.microsoft.com/sharepoint/v3/contenttype/forms"/>
  </ds:schemaRefs>
</ds:datastoreItem>
</file>

<file path=customXml/itemProps2.xml><?xml version="1.0" encoding="utf-8"?>
<ds:datastoreItem xmlns:ds="http://schemas.openxmlformats.org/officeDocument/2006/customXml" ds:itemID="{355EB172-6165-4E0E-84B7-E61635E17423}">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39a13b43-6052-458b-8354-5f49019a6df4"/>
    <ds:schemaRef ds:uri="http://www.w3.org/XML/1998/namespace"/>
    <ds:schemaRef ds:uri="http://purl.org/dc/elements/1.1/"/>
  </ds:schemaRefs>
</ds:datastoreItem>
</file>

<file path=customXml/itemProps3.xml><?xml version="1.0" encoding="utf-8"?>
<ds:datastoreItem xmlns:ds="http://schemas.openxmlformats.org/officeDocument/2006/customXml" ds:itemID="{208646FC-9EFE-452A-9D7C-2483D19926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a13b43-6052-458b-8354-5f49019a6d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1582</TotalTime>
  <Words>324</Words>
  <Application>Microsoft Office PowerPoint</Application>
  <PresentationFormat>Widescreen</PresentationFormat>
  <Paragraphs>15</Paragraphs>
  <Slides>37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Agency FB</vt:lpstr>
      <vt:lpstr>Arial</vt:lpstr>
      <vt:lpstr>Arial Black</vt:lpstr>
      <vt:lpstr>Berlin Sans FB</vt:lpstr>
      <vt:lpstr>Britannic Bold</vt:lpstr>
      <vt:lpstr>Calibri</vt:lpstr>
      <vt:lpstr>Calibri Light</vt:lpstr>
      <vt:lpstr>Eras Bold ITC</vt:lpstr>
      <vt:lpstr>Segoe Script</vt:lpstr>
      <vt:lpstr>Office Theme</vt:lpstr>
      <vt:lpstr>PowerPoint Presentation</vt:lpstr>
      <vt:lpstr>    San Jacinto Intermediate  Pasadena ISD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Advancement Via Individual Determination</vt:lpstr>
      <vt:lpstr>PowerPoint Presentation</vt:lpstr>
      <vt:lpstr>PowerPoint Presentation</vt:lpstr>
      <vt:lpstr>HIGH TECH PEP RALLY COMPETITION! </vt:lpstr>
      <vt:lpstr>PowerPoint Presentation</vt:lpstr>
      <vt:lpstr>PowerPoint Presentation</vt:lpstr>
      <vt:lpstr>PowerPoint Presentation</vt:lpstr>
      <vt:lpstr>PowerPoint Presentation</vt:lpstr>
      <vt:lpstr>Our SUCCESS students LOVE their TECH TIME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TECHNOLOGY MAKES US SMILE…</vt:lpstr>
      <vt:lpstr>PowerPoint Presentation</vt:lpstr>
      <vt:lpstr>TAYLOR POE  - AVID AMBASSADOR </vt:lpstr>
      <vt:lpstr>ALAZAE RUBALCAVA – AVID AMBASSADOR</vt:lpstr>
      <vt:lpstr>ZACH SHANNON – AVID AMBASSADOR</vt:lpstr>
      <vt:lpstr>EMILY VASQUEZ – AVID AMBASSADOR</vt:lpstr>
      <vt:lpstr>PowerPoint Presentation</vt:lpstr>
      <vt:lpstr>"I'm a great believer that any tool that enhances communication has profound effects in terms of how people can learn from each other and how they can achieve the kind of freedoms that they're interested in.“ --- Bill Gates</vt:lpstr>
    </vt:vector>
  </TitlesOfParts>
  <Company>Pasadena Independent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 Jacinto Intermediate  Pasadena ISD</dc:title>
  <dc:creator>Madeline Collins</dc:creator>
  <cp:lastModifiedBy>Madeline Collins</cp:lastModifiedBy>
  <cp:revision>22</cp:revision>
  <dcterms:created xsi:type="dcterms:W3CDTF">2015-01-20T19:25:22Z</dcterms:created>
  <dcterms:modified xsi:type="dcterms:W3CDTF">2015-12-18T14:36:12Z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0x0101004BA8CFF16B8F2C478D5E1F19DE9FCA6D</vt:lpwstr>
  </property>
</Properties>
</file>